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59" r:id="rId5"/>
    <p:sldId id="260" r:id="rId6"/>
    <p:sldId id="266" r:id="rId7"/>
    <p:sldId id="267" r:id="rId8"/>
    <p:sldId id="261" r:id="rId9"/>
    <p:sldId id="269" r:id="rId10"/>
    <p:sldId id="262" r:id="rId11"/>
    <p:sldId id="263" r:id="rId12"/>
    <p:sldId id="268" r:id="rId13"/>
    <p:sldId id="270" r:id="rId14"/>
    <p:sldId id="264" r:id="rId15"/>
  </p:sldIdLst>
  <p:sldSz cx="10080625" cy="7559675"/>
  <p:notesSz cx="7559675" cy="10691813"/>
  <p:custDataLst>
    <p:tags r:id="rId17"/>
  </p:custDataLst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F2AA3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1614" y="18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892C64B-B153-48C5-9178-68B65792D416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1ED79A9-B8E4-4267-9BB6-B89D49B52DA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1DC60B1-DDA4-4D8B-8553-9CAF5A155226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AD4C7BB-190E-4490-90F1-447C85F8CD2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6473E2D-C4BC-453A-B5DC-DA61E9A87A3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983ABC8-14F1-4051-BA21-F46266B8CF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801AD533-DCFD-4304-93FB-1E7CDB99B1B5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6C4E97-9652-4538-ABA6-57962473C8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E00F64-E4DC-48D5-B1CA-22F0811B00BF}" type="slidenum">
              <a:rPr lang="ru-RU" altLang="ru-RU"/>
              <a:pPr/>
              <a:t>1</a:t>
            </a:fld>
            <a:endParaRPr lang="ru-RU" altLang="ru-RU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730D74B3-2C72-43E9-9340-4059BA9FEE8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40E0B02E-73AF-495E-876C-D7F10832569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41544C-95C7-49D2-B966-1255947206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CD9E55-5BD3-4F19-83BE-3690A3A586E3}" type="slidenum">
              <a:rPr lang="ru-RU" altLang="ru-RU"/>
              <a:pPr/>
              <a:t>10</a:t>
            </a:fld>
            <a:endParaRPr lang="ru-RU" altLang="ru-RU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E298F97D-2227-4026-B458-8B03AE55E86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0C94A55B-59B5-4C7A-A949-5DBE12CF04A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6B41D-D259-427E-8BBA-214CEED04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0269F-E9DE-4622-82B0-636E40B8523F}" type="slidenum">
              <a:rPr lang="ru-RU" altLang="ru-RU"/>
              <a:pPr/>
              <a:t>11</a:t>
            </a:fld>
            <a:endParaRPr lang="ru-RU" altLang="ru-RU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C098DD9E-E7C6-4B0A-BF5F-5C2B82A4A7A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3D0F508-215F-4529-BF3C-10274493446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6B41D-D259-427E-8BBA-214CEED04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0269F-E9DE-4622-82B0-636E40B8523F}" type="slidenum">
              <a:rPr lang="ru-RU" altLang="ru-RU"/>
              <a:pPr/>
              <a:t>12</a:t>
            </a:fld>
            <a:endParaRPr lang="ru-RU" altLang="ru-RU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C098DD9E-E7C6-4B0A-BF5F-5C2B82A4A7A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3D0F508-215F-4529-BF3C-10274493446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5346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6B41D-D259-427E-8BBA-214CEED04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0269F-E9DE-4622-82B0-636E40B8523F}" type="slidenum">
              <a:rPr lang="ru-RU" altLang="ru-RU"/>
              <a:pPr/>
              <a:t>13</a:t>
            </a:fld>
            <a:endParaRPr lang="ru-RU" altLang="ru-RU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C098DD9E-E7C6-4B0A-BF5F-5C2B82A4A7A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3D0F508-215F-4529-BF3C-10274493446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3184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6C4E97-9652-4538-ABA6-57962473C8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E00F64-E4DC-48D5-B1CA-22F0811B00BF}" type="slidenum">
              <a:rPr lang="ru-RU" altLang="ru-RU"/>
              <a:pPr/>
              <a:t>14</a:t>
            </a:fld>
            <a:endParaRPr lang="ru-RU" altLang="ru-RU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730D74B3-2C72-43E9-9340-4059BA9FEE8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40E0B02E-73AF-495E-876C-D7F10832569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322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2AA25C-FD3C-4EBB-BCF0-11EEF08418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A2E707-6E2D-4674-B726-9BD9ED849A3A}" type="slidenum">
              <a:rPr lang="ru-RU" altLang="ru-RU"/>
              <a:pPr/>
              <a:t>2</a:t>
            </a:fld>
            <a:endParaRPr lang="ru-RU" altLang="ru-RU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C694262E-43F2-4D7D-91D2-D3512D40010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B123926-A5DE-4D92-9573-A8A325A1290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2AA25C-FD3C-4EBB-BCF0-11EEF08418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A2E707-6E2D-4674-B726-9BD9ED849A3A}" type="slidenum">
              <a:rPr lang="ru-RU" altLang="ru-RU"/>
              <a:pPr/>
              <a:t>3</a:t>
            </a:fld>
            <a:endParaRPr lang="ru-RU" altLang="ru-RU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C694262E-43F2-4D7D-91D2-D3512D40010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B123926-A5DE-4D92-9573-A8A325A1290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011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1ECBD-C69E-4BAF-AEF6-BDAAE3D5D7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384C40-F493-446B-8A03-8EF0A8805775}" type="slidenum">
              <a:rPr lang="ru-RU" altLang="ru-RU"/>
              <a:pPr/>
              <a:t>4</a:t>
            </a:fld>
            <a:endParaRPr lang="ru-RU" altLang="ru-RU"/>
          </a:p>
        </p:txBody>
      </p:sp>
      <p:sp>
        <p:nvSpPr>
          <p:cNvPr id="15361" name="Rectangle 1">
            <a:extLst>
              <a:ext uri="{FF2B5EF4-FFF2-40B4-BE49-F238E27FC236}">
                <a16:creationId xmlns:a16="http://schemas.microsoft.com/office/drawing/2014/main" id="{19BCFD89-E461-46FD-AE4A-3E7C433F3A6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428DD236-F63E-454B-8B73-47A8C7A9990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0ED12-2E48-415F-AD1E-38033D6EBF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8E08C-F2A3-47F2-9165-DDE61D268F71}" type="slidenum">
              <a:rPr lang="ru-RU" altLang="ru-RU"/>
              <a:pPr/>
              <a:t>5</a:t>
            </a:fld>
            <a:endParaRPr lang="ru-RU" altLang="ru-RU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9EF608BB-BF80-40B8-9FD3-C2C3176C2B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B05FE46-B8FD-4810-8A95-DE128610D61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0ED12-2E48-415F-AD1E-38033D6EBF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8E08C-F2A3-47F2-9165-DDE61D268F71}" type="slidenum">
              <a:rPr lang="ru-RU" altLang="ru-RU"/>
              <a:pPr/>
              <a:t>6</a:t>
            </a:fld>
            <a:endParaRPr lang="ru-RU" altLang="ru-RU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9EF608BB-BF80-40B8-9FD3-C2C3176C2B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B05FE46-B8FD-4810-8A95-DE128610D61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389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0ED12-2E48-415F-AD1E-38033D6EBF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8E08C-F2A3-47F2-9165-DDE61D268F71}" type="slidenum">
              <a:rPr lang="ru-RU" altLang="ru-RU"/>
              <a:pPr/>
              <a:t>7</a:t>
            </a:fld>
            <a:endParaRPr lang="ru-RU" altLang="ru-RU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9EF608BB-BF80-40B8-9FD3-C2C3176C2B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B05FE46-B8FD-4810-8A95-DE128610D61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6821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8DD1BB-617A-45A6-B70F-C347EA6F33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50FA8A-2291-4EE2-8440-D396B690A992}" type="slidenum">
              <a:rPr lang="ru-RU" altLang="ru-RU"/>
              <a:pPr/>
              <a:t>8</a:t>
            </a:fld>
            <a:endParaRPr lang="ru-RU" altLang="ru-RU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A166C76B-103E-486A-A927-4B3850F0B0B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BC501DAE-FE74-41F6-9343-9488EBC7AAC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8DD1BB-617A-45A6-B70F-C347EA6F33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50FA8A-2291-4EE2-8440-D396B690A992}" type="slidenum">
              <a:rPr lang="ru-RU" altLang="ru-RU"/>
              <a:pPr/>
              <a:t>9</a:t>
            </a:fld>
            <a:endParaRPr lang="ru-RU" altLang="ru-RU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A166C76B-103E-486A-A927-4B3850F0B0B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BC501DAE-FE74-41F6-9343-9488EBC7AAC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909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28514-D41C-4B02-A279-689C32FB6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56783F-BBA0-4B5D-BAC4-3532FBCC7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E89B-5C3C-409F-B597-D88DEE6F77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D4343D-483E-48EE-BF0D-E38BAEE86F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03CB6-EAA1-4515-9C70-5C3A1871B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407EF19-4D18-475D-9E55-98599C9B57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704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DB4A0-AB7F-4607-A106-6E70B41E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437643-9CF8-460F-97FA-9EB5EA02F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E0F451-10EF-4FC5-85B2-3C91B581E1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E54FD5-1D91-4B4B-A955-29D63EA8BA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F2DC8D-D3DF-41C7-8589-4A8D77951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E25AE21-8CAB-466F-9076-7FC3BF16C2C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6086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751161-40A3-4284-B16E-AAC34DB02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AFFE4B-ADE0-4E81-9D93-F09E0754A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CE522B-1E0F-41F7-877D-DA32E3DCDC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5729BB-E164-4380-B3AF-85C81F5477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32B1C7-5534-48E0-A0D8-9FD53595A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C0FFF72-161E-43CD-8EBB-243A55F9973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664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315FD-FDB1-41CE-B734-1C6B5557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B5B419-5D60-46D5-B7B4-51574D1E288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9BE490-BF69-4B71-BB35-41BAEF1858A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D4DDA-CCDA-4CD8-B69D-AED1CB270E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AE221513-69D1-4CBE-8D9D-3A629CE504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4223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BFD5F-D8B7-4B79-B127-093537DF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DC07B4-2567-4C87-947E-D9EE6A9469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2B991-D0C4-490B-B4F1-F1BF56941C4F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CA0A723-1597-428C-BD03-6D753A851C35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1998324D-7B66-4289-9013-B4779F65AFA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DE828D9-E61B-4274-AC1F-98FA10B8681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CC7D414-5A94-495A-BB24-FAD597FD1C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4947A1BB-3CDE-478F-8372-8F9D45C876D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6215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5B150-06D5-4A92-982C-10B660E4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86C61-E2D9-4D1A-BD34-09ED24700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37209B-B35C-4ED4-A926-38C842F401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A91BF2-E03A-49DD-BA68-E40BC9D7CB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FFDBF6-1311-470C-8269-8D7F4999A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30FD33F-CCE6-4A88-A028-D7C7570B251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574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FECF0-71B0-40FF-A8EB-7DEA37D0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392D6C-F9FB-4171-A28F-2ED35332A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42D1A5-9C17-492A-8A88-C39B6E6A057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24DFED-A950-4D58-96A8-1FBBCCA529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F0FD73-1126-45FE-8BC7-45F31B9265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D26380-2EAF-46F0-9C7C-8CAA3855CEF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193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7B69C-CE69-4940-9D5B-4A4F59A6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B58F3-E299-417F-A0FB-1C5504DE9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31A56-CAE4-447D-8460-BA1DE644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87B4FE-0B89-401D-B7A5-6F490207E1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FB6D2D-8AE3-4833-9815-D43147DC89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28DB1-A0F2-47B1-A515-FF6ED509F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3AC34AB-2822-41B5-A028-1BB986D37FF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66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8955F-7F35-428F-B6C2-548BB54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84C050-1D2A-4375-A292-B8F3A689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D57B97-C8CD-4BB4-B126-0C89A357A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6CD250-7BCD-4DDD-92C4-56884EA8E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35D009-F785-4766-B6E0-F44DB08F9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F6E1361-A7F4-48C3-B994-E74E103848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7C85235-DB2F-4A2E-90AF-B055BD9793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6A64DB-4C61-474E-95CB-AEC932D2B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DD34D73-326E-40B2-A9A8-73E759490AB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7019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2F896-04E0-4130-9690-25103A3A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0D83B7-4B61-4D88-8478-E7A18299F7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D9FCD1-74D1-4BFE-BE6F-6651F264F2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D12A2B-680F-46D3-94E5-9FDDB03B75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C047454-D0DE-49D6-9A51-EC47ADE3FD2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134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B94F78-6FA0-413F-ADD4-95A1A73C7F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679B6E-9C8A-4A6D-BAED-9FABFB5464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8E7F5-D9F4-4DDF-8BD2-58E4FA526A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0E6EF85-3D99-48B8-A08C-923CCB149D6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2571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C23C6-6F3B-49CC-A89B-F53615E2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DC24-5E53-40AD-8955-3AAA29DA1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5204EB-510B-4D34-BC82-96B4B7467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653702-FF3E-4F79-AE94-1B4516A70E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7C834C-49CB-41D2-A03C-ED85B1A353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C64AE2-1644-4E0E-BBFC-C809F82453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E8FD225-A3B1-4520-A1DC-964E5F18CE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0409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20CB9-0109-4C10-8A57-04DF623DB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BD51A2-5933-48ED-8E72-B858E5782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A57841-160C-4269-989F-72A92E194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D27774-EAD4-4086-A1A2-A9ABE5F35E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2E38F4-0EEA-44F4-9B9F-5A1742B86E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B05A56-C3BE-4746-BEBD-0409EB02E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C8CD7B-0E1D-434D-A2E8-EE3560B50FB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39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995D34B6-AD12-49C9-852C-692B5B5FE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заголовка щелкните мышью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0CC71B2-7A4C-45F8-899C-2E62AE59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щелкните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  <a:p>
            <a:pPr lvl="4"/>
            <a:r>
              <a:rPr lang="en-GB" altLang="ru-RU"/>
              <a:t>Восьмой уровень структуры</a:t>
            </a:r>
          </a:p>
          <a:p>
            <a:pPr lvl="4"/>
            <a:r>
              <a:rPr lang="en-GB" altLang="ru-RU"/>
              <a:t>Девятый уровень структуры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DB34AD7-8DC1-4587-80F0-2A42D858BF1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5E43ACB-8C53-4D7D-9849-DB3E5F5A539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5C67D4-0544-4636-91D4-26FC33D811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fld id="{FDAE97E6-EC43-43D8-9E9E-03649543C28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hyperlink" Target="https://vk.com/away.php?to=http%3A%2F%2Fhere.com&amp;cc_key=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crox1983/CtznSearchPlatform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hyperlink" Target="https://gdto.ru/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github.com/macrox1983/CtznSearch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2182A9AD-83D2-4B6D-AEED-06847588C117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>
          <a:xfrm>
            <a:off x="1799952" y="2570270"/>
            <a:ext cx="9070975" cy="3266183"/>
          </a:xfrm>
          <a:ln/>
        </p:spPr>
        <p:txBody>
          <a:bodyPr tIns="28224"/>
          <a:lstStyle/>
          <a:p>
            <a:pPr algn="l">
              <a:lnSpc>
                <a:spcPct val="2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4800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Гражданский Поиск</a:t>
            </a:r>
            <a:endParaRPr lang="ru-RU" altLang="ru-RU" sz="4800" b="1" dirty="0">
              <a:solidFill>
                <a:srgbClr val="FFC0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Максим Клименко </a:t>
            </a: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Дмитрий Андрющенко</a:t>
            </a:r>
            <a:b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Виктор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Гуголько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Сергей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Сиделев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Иван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Тяглов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ru-RU" altLang="ru-RU" sz="3200" dirty="0"/>
          </a:p>
          <a:p>
            <a:pPr algn="l"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ЖКХ И ГОРОДСКАЯ СРЕДА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Платформа содействия поиску пропавших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граждан в городе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03030C-6D01-40F3-8380-2CA447D16CC1}"/>
              </a:ext>
            </a:extLst>
          </p:cNvPr>
          <p:cNvSpPr/>
          <p:nvPr/>
        </p:nvSpPr>
        <p:spPr bwMode="auto">
          <a:xfrm>
            <a:off x="1439912" y="5652045"/>
            <a:ext cx="71562" cy="108012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AE71-8A74-47C8-995B-E5D29F41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845" y="2987749"/>
            <a:ext cx="7157146" cy="71571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DB2126-EC07-4694-997E-50783853C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32" y="323453"/>
            <a:ext cx="2664296" cy="15136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A477B39-0C46-4DD3-A1DA-CE4676DEA754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BD885-AF96-4D58-8D50-7F7FC655F0ED}"/>
              </a:ext>
            </a:extLst>
          </p:cNvPr>
          <p:cNvSpPr txBox="1"/>
          <p:nvPr/>
        </p:nvSpPr>
        <p:spPr>
          <a:xfrm>
            <a:off x="521202" y="3779837"/>
            <a:ext cx="5966057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1800" dirty="0">
                <a:solidFill>
                  <a:schemeClr val="tx1"/>
                </a:solidFill>
              </a:rPr>
              <a:t>Сервис масштабируем на любой регион и всю страну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384E9-766A-41D3-9ABE-ED0CF52C7F31}"/>
              </a:ext>
            </a:extLst>
          </p:cNvPr>
          <p:cNvSpPr txBox="1"/>
          <p:nvPr/>
        </p:nvSpPr>
        <p:spPr>
          <a:xfrm>
            <a:off x="521202" y="4519943"/>
            <a:ext cx="631931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800" dirty="0">
                <a:solidFill>
                  <a:schemeClr val="tx1"/>
                </a:solidFill>
              </a:rPr>
              <a:t>Возможность мобилизации базы волонтеров в случае ЧС и для решения других оперативных задач в городе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67520-69F9-482C-9E32-96BE64EC9F76}"/>
              </a:ext>
            </a:extLst>
          </p:cNvPr>
          <p:cNvSpPr txBox="1"/>
          <p:nvPr/>
        </p:nvSpPr>
        <p:spPr>
          <a:xfrm>
            <a:off x="521202" y="5678208"/>
            <a:ext cx="5217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/>
              <a:t>В</a:t>
            </a:r>
            <a:r>
              <a:rPr lang="ru-RU" altLang="ru-RU" sz="1800" dirty="0">
                <a:solidFill>
                  <a:schemeClr val="tx1"/>
                </a:solidFill>
              </a:rPr>
              <a:t>озможность выпуска мобильного приложения</a:t>
            </a:r>
          </a:p>
          <a:p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BC0737C-DAC7-42FD-9D82-3FCE8EE1B8C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8A8815-8930-4BB8-AD25-3FA6DD920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180DBDB-A0C4-4C56-98BE-17BE0FE02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2B522A7-1545-4B5C-B677-B508BCF29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013" y="5328746"/>
            <a:ext cx="1893493" cy="1888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9B877-515A-4E1F-B32D-11993AC67C90}"/>
              </a:ext>
            </a:extLst>
          </p:cNvPr>
          <p:cNvSpPr txBox="1"/>
          <p:nvPr/>
        </p:nvSpPr>
        <p:spPr>
          <a:xfrm>
            <a:off x="514147" y="2627709"/>
            <a:ext cx="604684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Масштабируемость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3B44BB-3762-4B80-8AC7-A59BCF8CAAD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E82A07-C3BC-4A0F-A4EC-EFC797CC3F29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9EB68-4BDB-4174-86A3-5E2DDE4B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92364-CEA2-4EF9-80AC-E4F5090B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EDE3-91E0-44C6-AE25-E28855D02A2C}"/>
              </a:ext>
            </a:extLst>
          </p:cNvPr>
          <p:cNvSpPr txBox="1"/>
          <p:nvPr/>
        </p:nvSpPr>
        <p:spPr>
          <a:xfrm>
            <a:off x="514147" y="2627709"/>
            <a:ext cx="47548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Бизнес-модель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EABBEB-EEF6-409A-876A-E6066C25C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592" y="4787949"/>
            <a:ext cx="2079629" cy="2366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4DB5D2-F816-41AB-A477-D0AC0EF29757}"/>
              </a:ext>
            </a:extLst>
          </p:cNvPr>
          <p:cNvSpPr txBox="1"/>
          <p:nvPr/>
        </p:nvSpPr>
        <p:spPr>
          <a:xfrm>
            <a:off x="541192" y="3920851"/>
            <a:ext cx="702718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1800" dirty="0">
                <a:solidFill>
                  <a:schemeClr val="tx1"/>
                </a:solidFill>
              </a:rPr>
              <a:t>Деньги от партнеров из числа производителей экипировки и других сопутствующих товаров плюс скидки волонтерам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1075F-E971-482A-956A-D2456DF553C0}"/>
              </a:ext>
            </a:extLst>
          </p:cNvPr>
          <p:cNvSpPr txBox="1"/>
          <p:nvPr/>
        </p:nvSpPr>
        <p:spPr>
          <a:xfrm>
            <a:off x="561048" y="5766531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1800" dirty="0">
                <a:solidFill>
                  <a:schemeClr val="tx1"/>
                </a:solidFill>
              </a:rPr>
              <a:t>Пожертвования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AEA2B-DC54-4605-9A43-C00E13E5D57C}"/>
              </a:ext>
            </a:extLst>
          </p:cNvPr>
          <p:cNvSpPr txBox="1"/>
          <p:nvPr/>
        </p:nvSpPr>
        <p:spPr>
          <a:xfrm>
            <a:off x="514147" y="4965954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dirty="0"/>
              <a:t>Предоставление </a:t>
            </a:r>
            <a:r>
              <a:rPr lang="ru-RU" altLang="ru-RU" dirty="0" err="1"/>
              <a:t>промокодов</a:t>
            </a:r>
            <a:r>
              <a:rPr lang="ru-RU" altLang="ru-RU" dirty="0"/>
              <a:t> партнеров </a:t>
            </a:r>
            <a:r>
              <a:rPr lang="ru-RU" altLang="ru-RU" dirty="0" err="1"/>
              <a:t>латформы</a:t>
            </a:r>
            <a:endParaRPr lang="ru-RU" alt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3B44BB-3762-4B80-8AC7-A59BCF8CAAD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E82A07-C3BC-4A0F-A4EC-EFC797CC3F29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9EB68-4BDB-4174-86A3-5E2DDE4B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92364-CEA2-4EF9-80AC-E4F5090B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EDE3-91E0-44C6-AE25-E28855D02A2C}"/>
              </a:ext>
            </a:extLst>
          </p:cNvPr>
          <p:cNvSpPr txBox="1"/>
          <p:nvPr/>
        </p:nvSpPr>
        <p:spPr>
          <a:xfrm>
            <a:off x="514147" y="2627709"/>
            <a:ext cx="6522940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Средства разработки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A105D-EE03-4EE7-9237-E521F122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021" y="5137228"/>
            <a:ext cx="2369980" cy="2046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6B222-CC7D-448D-8A51-1B3F5DA81AEA}"/>
              </a:ext>
            </a:extLst>
          </p:cNvPr>
          <p:cNvSpPr txBox="1"/>
          <p:nvPr/>
        </p:nvSpPr>
        <p:spPr>
          <a:xfrm>
            <a:off x="578375" y="3614217"/>
            <a:ext cx="5542057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C# ASP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Net.Core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Карты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OpenStreetMaps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Просмотр карт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OpenLayer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DB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Mysql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и 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SQLite </a:t>
            </a:r>
            <a:endParaRPr lang="ru-RU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API 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here.com</a:t>
            </a:r>
            <a:endParaRPr lang="ru-RU" sz="2000" dirty="0">
              <a:solidFill>
                <a:schemeClr val="accent2">
                  <a:lumMod val="7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FaceRecognition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DotNet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50330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3B44BB-3762-4B80-8AC7-A59BCF8CAAD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E82A07-C3BC-4A0F-A4EC-EFC797CC3F29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9EB68-4BDB-4174-86A3-5E2DDE4B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92364-CEA2-4EF9-80AC-E4F5090B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EDE3-91E0-44C6-AE25-E28855D02A2C}"/>
              </a:ext>
            </a:extLst>
          </p:cNvPr>
          <p:cNvSpPr txBox="1"/>
          <p:nvPr/>
        </p:nvSpPr>
        <p:spPr>
          <a:xfrm>
            <a:off x="514147" y="2627709"/>
            <a:ext cx="266130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Ссылки</a:t>
            </a:r>
            <a:r>
              <a:rPr lang="en-US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: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TextBox 10">
            <a:hlinkClick r:id="rId8"/>
            <a:extLst>
              <a:ext uri="{FF2B5EF4-FFF2-40B4-BE49-F238E27FC236}">
                <a16:creationId xmlns:a16="http://schemas.microsoft.com/office/drawing/2014/main" id="{EB194524-6AEB-4BB2-B4A2-FF3BDB2EE1F7}"/>
              </a:ext>
            </a:extLst>
          </p:cNvPr>
          <p:cNvSpPr txBox="1"/>
          <p:nvPr/>
        </p:nvSpPr>
        <p:spPr>
          <a:xfrm>
            <a:off x="627457" y="4357178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https://github.com/macrox1983/CtznSearch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Platform</a:t>
            </a:r>
            <a:endParaRPr lang="ru-RU" altLang="ru-RU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53D4A-084D-4689-91AA-65786D2906AF}"/>
              </a:ext>
            </a:extLst>
          </p:cNvPr>
          <p:cNvSpPr txBox="1"/>
          <p:nvPr/>
        </p:nvSpPr>
        <p:spPr>
          <a:xfrm>
            <a:off x="575816" y="3706744"/>
            <a:ext cx="465544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Репозиторий на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GitHub</a:t>
            </a:r>
            <a:endParaRPr lang="ru-RU" sz="3200" dirty="0">
              <a:solidFill>
                <a:schemeClr val="bg2">
                  <a:lumMod val="7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F8044-6968-4500-9D47-A079C3D6AA75}"/>
              </a:ext>
            </a:extLst>
          </p:cNvPr>
          <p:cNvSpPr txBox="1"/>
          <p:nvPr/>
        </p:nvSpPr>
        <p:spPr>
          <a:xfrm>
            <a:off x="627457" y="5077041"/>
            <a:ext cx="371928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Прототип сервиса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8719F-E6F2-4BFE-A30C-EDED5D677582}"/>
              </a:ext>
            </a:extLst>
          </p:cNvPr>
          <p:cNvSpPr txBox="1"/>
          <p:nvPr/>
        </p:nvSpPr>
        <p:spPr>
          <a:xfrm>
            <a:off x="651558" y="5765285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https://gdto.ru</a:t>
            </a:r>
            <a:endParaRPr lang="ru-RU" altLang="ru-RU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8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2182A9AD-83D2-4B6D-AEED-06847588C117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>
          <a:xfrm>
            <a:off x="1799952" y="2570270"/>
            <a:ext cx="9070975" cy="3266183"/>
          </a:xfrm>
          <a:ln/>
        </p:spPr>
        <p:txBody>
          <a:bodyPr tIns="28224"/>
          <a:lstStyle/>
          <a:p>
            <a:pPr algn="l">
              <a:lnSpc>
                <a:spcPct val="2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4800" dirty="0">
                <a:latin typeface="Roboto Black" panose="02000000000000000000" pitchFamily="2" charset="0"/>
                <a:ea typeface="Roboto Black" panose="02000000000000000000" pitchFamily="2" charset="0"/>
              </a:rPr>
              <a:t>Гражданский Поиск</a:t>
            </a:r>
            <a:endParaRPr lang="ru-RU" altLang="ru-RU" sz="48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Максим Клименко </a:t>
            </a: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Дмитрий Андрющенко</a:t>
            </a:r>
            <a:b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Виктор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Гуголько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Сергей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Сиделев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Иван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Тяглов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ru-RU" altLang="ru-RU" sz="3200" dirty="0"/>
          </a:p>
          <a:p>
            <a:pPr algn="l"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ЖКХ И ГОРОДСКАЯ СРЕДА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Платформа содействия поиску пропавших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граждан в городе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03030C-6D01-40F3-8380-2CA447D16CC1}"/>
              </a:ext>
            </a:extLst>
          </p:cNvPr>
          <p:cNvSpPr/>
          <p:nvPr/>
        </p:nvSpPr>
        <p:spPr bwMode="auto">
          <a:xfrm>
            <a:off x="1439912" y="5652045"/>
            <a:ext cx="71562" cy="108012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AE71-8A74-47C8-995B-E5D29F41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845" y="2987749"/>
            <a:ext cx="7157146" cy="71571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DB2126-EC07-4694-997E-50783853C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32" y="323453"/>
            <a:ext cx="2664296" cy="1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3538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BE3068-0C6A-4192-877F-DECC9B21C915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7C6396-20CF-4310-9251-41098DA29FB2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49C401-D9A5-42A0-9A01-A13D051C8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577" y="5436022"/>
            <a:ext cx="1941528" cy="17636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FBB41B-63E8-47DE-AEE2-23198733145A}"/>
              </a:ext>
            </a:extLst>
          </p:cNvPr>
          <p:cNvSpPr txBox="1"/>
          <p:nvPr/>
        </p:nvSpPr>
        <p:spPr>
          <a:xfrm>
            <a:off x="575816" y="3693035"/>
            <a:ext cx="714303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Поиск человека, объявленного пропавшим на ограниченном участке местности</a:t>
            </a:r>
            <a:endParaRPr lang="ru-RU" altLang="ru-RU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E17D72-E136-4AAA-81E1-BF5DF2398590}"/>
              </a:ext>
            </a:extLst>
          </p:cNvPr>
          <p:cNvSpPr txBox="1"/>
          <p:nvPr/>
        </p:nvSpPr>
        <p:spPr>
          <a:xfrm>
            <a:off x="575817" y="4753928"/>
            <a:ext cx="5760639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Максимально оперативное подключение большого  количества волонтеров  к поиску</a:t>
            </a:r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D7B31A2-E9DD-4EC8-92BD-4BE2319199DB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CCF3077-F4C7-4B07-921F-B3B7FD291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6227C44-FDC6-4988-BE10-58E6E6F94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23623"/>
            <a:ext cx="4249749" cy="4249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37F2F5-526F-4690-8E0D-67582411B8B4}"/>
              </a:ext>
            </a:extLst>
          </p:cNvPr>
          <p:cNvSpPr txBox="1"/>
          <p:nvPr/>
        </p:nvSpPr>
        <p:spPr>
          <a:xfrm>
            <a:off x="575816" y="2699717"/>
            <a:ext cx="563968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Решаемые задачи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57AAB7-0F32-4ADC-83BF-936DAA062B41}"/>
              </a:ext>
            </a:extLst>
          </p:cNvPr>
          <p:cNvSpPr txBox="1"/>
          <p:nvPr/>
        </p:nvSpPr>
        <p:spPr>
          <a:xfrm>
            <a:off x="575816" y="5926560"/>
            <a:ext cx="5760639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Создание базовой системы для дальнейшего развития и внедрения новых механизмов</a:t>
            </a: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BE3068-0C6A-4192-877F-DECC9B21C915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7C6396-20CF-4310-9251-41098DA29FB2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D7B31A2-E9DD-4EC8-92BD-4BE2319199DB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CCF3077-F4C7-4B07-921F-B3B7FD291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6227C44-FDC6-4988-BE10-58E6E6F94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4EBA1-A0E6-49F9-BE7C-F44B91DD7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8280" y="2059094"/>
            <a:ext cx="10080625" cy="55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37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A7304C-A370-4AE3-B929-A430B41E8993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57BAFD-2385-41CC-B153-81F2271AEE60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B6FBAF-FE0C-4643-873E-D58BB330C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8584" y="5002668"/>
            <a:ext cx="2346803" cy="23318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89B883-38BF-4609-B677-95CBAB60B254}"/>
              </a:ext>
            </a:extLst>
          </p:cNvPr>
          <p:cNvSpPr txBox="1"/>
          <p:nvPr/>
        </p:nvSpPr>
        <p:spPr>
          <a:xfrm>
            <a:off x="669752" y="3806886"/>
            <a:ext cx="40825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Формирование базы волонтеров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7F67F4-0342-4D96-BCFB-3522F64AB813}"/>
              </a:ext>
            </a:extLst>
          </p:cNvPr>
          <p:cNvSpPr txBox="1"/>
          <p:nvPr/>
        </p:nvSpPr>
        <p:spPr>
          <a:xfrm>
            <a:off x="647824" y="4241382"/>
            <a:ext cx="5760640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Систематизация данных по активному поиску и рекомендации по типам пропавших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33A759-4C52-4A9C-A28B-BC2AC7114B6D}"/>
              </a:ext>
            </a:extLst>
          </p:cNvPr>
          <p:cNvSpPr txBox="1"/>
          <p:nvPr/>
        </p:nvSpPr>
        <p:spPr>
          <a:xfrm>
            <a:off x="575816" y="6272143"/>
            <a:ext cx="626526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активных поисков и волонтеров, участвующих в поиске на карте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1DB43A3-4014-4F03-8EEB-76CD9DBC99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17ACFF-369F-4DD3-AC34-1624D6A03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BA22D8B-A82B-4A92-AEF8-ACA260680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E6A74-536B-4A56-A197-86DBD64092F5}"/>
              </a:ext>
            </a:extLst>
          </p:cNvPr>
          <p:cNvSpPr txBox="1"/>
          <p:nvPr/>
        </p:nvSpPr>
        <p:spPr>
          <a:xfrm>
            <a:off x="575816" y="2699717"/>
            <a:ext cx="793518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Возможности платформы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645B3-DE4C-4FFD-9FF9-43C01AE069C7}"/>
              </a:ext>
            </a:extLst>
          </p:cNvPr>
          <p:cNvSpPr txBox="1"/>
          <p:nvPr/>
        </p:nvSpPr>
        <p:spPr>
          <a:xfrm>
            <a:off x="607825" y="5203523"/>
            <a:ext cx="626526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активных поисков и волонтеров, участвующих в поиске на карте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8B451-B6AC-4754-948E-61E46C795E4E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9658F4-07DA-48E3-BB63-012480796C11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44BF77-5115-4A78-88E3-0997B31C5F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A4AFF8-0C50-4B68-B115-B9A71883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824" y="305014"/>
            <a:ext cx="2664296" cy="15136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C91F9D-59C5-4335-BE29-8FB0ABDA4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243" y="-52992"/>
            <a:ext cx="4249749" cy="42497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E8E512-DD27-4619-A572-538AF5C08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68" y="2555701"/>
            <a:ext cx="6336457" cy="4535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53FB5-93D1-49E3-BABF-724EB28E9DBE}"/>
              </a:ext>
            </a:extLst>
          </p:cNvPr>
          <p:cNvSpPr txBox="1"/>
          <p:nvPr/>
        </p:nvSpPr>
        <p:spPr>
          <a:xfrm>
            <a:off x="520603" y="4714688"/>
            <a:ext cx="387163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Создание карточки пропавшего гражданина</a:t>
            </a:r>
          </a:p>
          <a:p>
            <a:pPr>
              <a:lnSpc>
                <a:spcPct val="150000"/>
              </a:lnSpc>
            </a:pPr>
            <a:endParaRPr lang="ru-RU" altLang="ru-RU" sz="2400" dirty="0">
              <a:solidFill>
                <a:schemeClr val="bg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D3F920-F81F-41AC-9D1C-B91C8802AE9D}"/>
              </a:ext>
            </a:extLst>
          </p:cNvPr>
          <p:cNvSpPr txBox="1"/>
          <p:nvPr/>
        </p:nvSpPr>
        <p:spPr>
          <a:xfrm>
            <a:off x="503808" y="3083911"/>
            <a:ext cx="3664875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Как это работает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8B451-B6AC-4754-948E-61E46C795E4E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9658F4-07DA-48E3-BB63-012480796C11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44BF77-5115-4A78-88E3-0997B31C5F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A4AFF8-0C50-4B68-B115-B9A71883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C91F9D-59C5-4335-BE29-8FB0ABDA4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FEC806-E3E3-427E-B858-21DA5CFDD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9" y="2123652"/>
            <a:ext cx="4731591" cy="542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1883F-9FE5-405C-A41E-8113A57857CB}"/>
              </a:ext>
            </a:extLst>
          </p:cNvPr>
          <p:cNvSpPr txBox="1"/>
          <p:nvPr/>
        </p:nvSpPr>
        <p:spPr>
          <a:xfrm>
            <a:off x="520603" y="4969500"/>
            <a:ext cx="4087662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активного поиска</a:t>
            </a:r>
          </a:p>
          <a:p>
            <a:pPr>
              <a:lnSpc>
                <a:spcPct val="150000"/>
              </a:lnSpc>
            </a:pPr>
            <a:endParaRPr lang="ru-RU" altLang="ru-RU" sz="2400" dirty="0">
              <a:solidFill>
                <a:schemeClr val="bg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09C85-03D7-4740-9882-DF0E09B529E7}"/>
              </a:ext>
            </a:extLst>
          </p:cNvPr>
          <p:cNvSpPr txBox="1"/>
          <p:nvPr/>
        </p:nvSpPr>
        <p:spPr>
          <a:xfrm>
            <a:off x="520603" y="3059757"/>
            <a:ext cx="4087662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  <a:alpha val="24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Создание карточки пропавшего гражданина</a:t>
            </a:r>
          </a:p>
          <a:p>
            <a:pPr>
              <a:lnSpc>
                <a:spcPct val="150000"/>
              </a:lnSpc>
            </a:pPr>
            <a:endParaRPr lang="ru-RU" altLang="ru-RU" sz="2400" dirty="0">
              <a:solidFill>
                <a:schemeClr val="bg1">
                  <a:lumMod val="50000"/>
                  <a:alpha val="24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D2C1-C8C6-4D56-925A-658397B1F725}"/>
              </a:ext>
            </a:extLst>
          </p:cNvPr>
          <p:cNvSpPr txBox="1"/>
          <p:nvPr/>
        </p:nvSpPr>
        <p:spPr>
          <a:xfrm rot="5400000">
            <a:off x="2223635" y="4333967"/>
            <a:ext cx="68159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801007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8B451-B6AC-4754-948E-61E46C795E4E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9658F4-07DA-48E3-BB63-012480796C11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44BF77-5115-4A78-88E3-0997B31C5F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C91F9D-59C5-4335-BE29-8FB0ABD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936" y="107429"/>
            <a:ext cx="4249749" cy="424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1883F-9FE5-405C-A41E-8113A57857CB}"/>
              </a:ext>
            </a:extLst>
          </p:cNvPr>
          <p:cNvSpPr txBox="1"/>
          <p:nvPr/>
        </p:nvSpPr>
        <p:spPr>
          <a:xfrm>
            <a:off x="5415870" y="2698460"/>
            <a:ext cx="4087662" cy="1139286"/>
          </a:xfrm>
          <a:prstGeom prst="rect">
            <a:avLst/>
          </a:prstGeom>
          <a:solidFill>
            <a:schemeClr val="bg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активного поиска</a:t>
            </a:r>
            <a:endParaRPr lang="ru-RU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D03C1-70B9-4582-A1CA-4D8BA3E30863}"/>
              </a:ext>
            </a:extLst>
          </p:cNvPr>
          <p:cNvSpPr txBox="1"/>
          <p:nvPr/>
        </p:nvSpPr>
        <p:spPr>
          <a:xfrm>
            <a:off x="5471083" y="4144438"/>
            <a:ext cx="4249749" cy="169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волонтеров, которые участвуют в поиске</a:t>
            </a:r>
            <a:endParaRPr lang="ru-R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371C3-0466-4F6F-A1A0-4EADD0C312B9}"/>
              </a:ext>
            </a:extLst>
          </p:cNvPr>
          <p:cNvSpPr txBox="1"/>
          <p:nvPr/>
        </p:nvSpPr>
        <p:spPr>
          <a:xfrm rot="5400000">
            <a:off x="7112121" y="3633350"/>
            <a:ext cx="68159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….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C599AC-5432-4DE6-8E2E-5E5FC7734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736" y="146450"/>
            <a:ext cx="5239606" cy="737780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C802196-1990-4D40-9F3C-9F4EC3C92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9612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4C4360-A0FB-454F-BC33-C69D90566CE0}"/>
              </a:ext>
            </a:extLst>
          </p:cNvPr>
          <p:cNvSpPr/>
          <p:nvPr/>
        </p:nvSpPr>
        <p:spPr bwMode="auto">
          <a:xfrm>
            <a:off x="0" y="0"/>
            <a:ext cx="10080625" cy="76682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E39821F-8C32-4AC8-964F-E8C222640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15A7BAF-20B7-4225-9E0D-A5A36088E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16" name="Без названия">
            <a:hlinkClick r:id="" action="ppaction://media"/>
            <a:extLst>
              <a:ext uri="{FF2B5EF4-FFF2-40B4-BE49-F238E27FC236}">
                <a16:creationId xmlns:a16="http://schemas.microsoft.com/office/drawing/2014/main" id="{2B3B5530-5086-4D27-BCE4-1BC406D66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1997719"/>
            <a:ext cx="10080625" cy="5670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4C4360-A0FB-454F-BC33-C69D90566CE0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FB7068-267B-4D92-A3C3-1D2C5618BA12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8A7ED-32A2-4B26-9368-5DBBAB085171}"/>
              </a:ext>
            </a:extLst>
          </p:cNvPr>
          <p:cNvSpPr txBox="1"/>
          <p:nvPr/>
        </p:nvSpPr>
        <p:spPr>
          <a:xfrm>
            <a:off x="514147" y="3901698"/>
            <a:ext cx="8046755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1800" dirty="0">
                <a:solidFill>
                  <a:schemeClr val="bg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Сокращение затрат времени на поиск и мобилизацию волонтеров</a:t>
            </a:r>
          </a:p>
          <a:p>
            <a:endParaRPr lang="ru-RU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25175-4F3B-44DC-9441-3F118337AAEB}"/>
              </a:ext>
            </a:extLst>
          </p:cNvPr>
          <p:cNvSpPr txBox="1"/>
          <p:nvPr/>
        </p:nvSpPr>
        <p:spPr>
          <a:xfrm>
            <a:off x="496557" y="4533933"/>
            <a:ext cx="6127931" cy="118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Организация поиска с большей эффективностью (за счет рекомендаций волонтерам)</a:t>
            </a:r>
          </a:p>
          <a:p>
            <a:endParaRPr lang="ru-RU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D577F-F6FA-4309-8DB2-1910018C4330}"/>
              </a:ext>
            </a:extLst>
          </p:cNvPr>
          <p:cNvSpPr txBox="1"/>
          <p:nvPr/>
        </p:nvSpPr>
        <p:spPr>
          <a:xfrm>
            <a:off x="505380" y="5667473"/>
            <a:ext cx="3497432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1800" dirty="0">
                <a:solidFill>
                  <a:schemeClr val="bg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Система распознавания лиц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ru-RU" altLang="ru-RU" sz="1800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ru-RU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B8CB1D-7D30-4FD7-B030-FBBB6F92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197" y="4797484"/>
            <a:ext cx="2555702" cy="255570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BE27EF-B747-4945-875C-7754D1753F0A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0668EB-20B3-4C7D-9DB4-F5B44BDB3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AC9975F-C531-463E-83A8-333CC1003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A7B4B-6EA8-4492-A819-E171252053F4}"/>
              </a:ext>
            </a:extLst>
          </p:cNvPr>
          <p:cNvSpPr txBox="1"/>
          <p:nvPr/>
        </p:nvSpPr>
        <p:spPr>
          <a:xfrm>
            <a:off x="514147" y="2627709"/>
            <a:ext cx="634821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Наши преимущества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8578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8CCA90E-EFE4-45F9-B636-5420374E6787}"/>
  <p:tag name="ISPRING_RESOURCE_FOLDER" val="C:\Users\daneel\Downloads\ctznsearch\"/>
  <p:tag name="ISPRING_PRESENTATION_PATH" val="C:\Users\daneel\Downloads\ctznsearch.ppt"/>
  <p:tag name="ISPRING_PROJECT_VERSION" val="9.3"/>
  <p:tag name="ISPRING_PROJECT_FOLDER_UPDATED" val="1"/>
  <p:tag name="ISPRING_SCREEN_RECS_UPDATED" val="C:\Users\daneel\Downloads\ctznsearch\"/>
</p:tagLst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</TotalTime>
  <Words>219</Words>
  <Application>Microsoft Office PowerPoint</Application>
  <PresentationFormat>Произвольный</PresentationFormat>
  <Paragraphs>73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Times New Roman</vt:lpstr>
      <vt:lpstr>Arial</vt:lpstr>
      <vt:lpstr>Arial Unicode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Maximus</dc:creator>
  <cp:lastModifiedBy>daneel</cp:lastModifiedBy>
  <cp:revision>46</cp:revision>
  <cp:lastPrinted>1601-01-01T00:00:00Z</cp:lastPrinted>
  <dcterms:created xsi:type="dcterms:W3CDTF">2019-06-22T15:41:58Z</dcterms:created>
  <dcterms:modified xsi:type="dcterms:W3CDTF">2019-06-23T12:10:16Z</dcterms:modified>
</cp:coreProperties>
</file>